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75" r:id="rId1"/>
  </p:sldMasterIdLst>
  <p:sldIdLst>
    <p:sldId id="256" r:id="rId2"/>
    <p:sldId id="257" r:id="rId3"/>
    <p:sldId id="258" r:id="rId4"/>
    <p:sldId id="265" r:id="rId5"/>
    <p:sldId id="259" r:id="rId6"/>
    <p:sldId id="266" r:id="rId7"/>
  </p:sldIdLst>
  <p:sldSz cx="12192000" cy="6858000"/>
  <p:notesSz cx="6858000" cy="9144000"/>
  <p:defaultTex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00"/>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7220" autoAdjust="0"/>
    <p:restoredTop sz="90966" autoAdjust="0"/>
  </p:normalViewPr>
  <p:slideViewPr>
    <p:cSldViewPr>
      <p:cViewPr varScale="1">
        <p:scale>
          <a:sx n="100" d="100"/>
          <a:sy n="100" d="100"/>
        </p:scale>
        <p:origin x="210" y="72"/>
      </p:cViewPr>
      <p:guideLst>
        <p:guide orient="horz" pos="2160"/>
        <p:guide pos="3840"/>
      </p:guideLst>
    </p:cSldViewPr>
  </p:slideViewPr>
  <p:outlineViewPr>
    <p:cViewPr>
      <p:scale>
        <a:sx n="33" d="100"/>
        <a:sy n="33" d="100"/>
      </p:scale>
      <p:origin x="0" y="-245"/>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7D7FC7C0-BA56-C448-EE5B-CC8F4525845D}"/>
              </a:ext>
            </a:extLst>
          </p:cNvPr>
          <p:cNvSpPr>
            <a:spLocks noGrp="1"/>
          </p:cNvSpPr>
          <p:nvPr>
            <p:ph type="dt" sz="half" idx="10"/>
          </p:nvPr>
        </p:nvSpPr>
        <p:spPr/>
        <p:txBody>
          <a:bodyPr/>
          <a:lstStyle>
            <a:lvl1pPr>
              <a:defRPr/>
            </a:lvl1pPr>
          </a:lstStyle>
          <a:p>
            <a:pPr>
              <a:defRPr/>
            </a:pPr>
            <a:endParaRPr lang="en-US" altLang="en-US"/>
          </a:p>
        </p:txBody>
      </p:sp>
      <p:sp>
        <p:nvSpPr>
          <p:cNvPr id="5" name="Footer Placeholder 4">
            <a:extLst>
              <a:ext uri="{FF2B5EF4-FFF2-40B4-BE49-F238E27FC236}">
                <a16:creationId xmlns:a16="http://schemas.microsoft.com/office/drawing/2014/main" id="{A9B3AA82-8C83-B5C4-C7C6-EBD1F4D75553}"/>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656588D2-17C8-825E-8FD5-168D396FD061}"/>
              </a:ext>
            </a:extLst>
          </p:cNvPr>
          <p:cNvSpPr>
            <a:spLocks noGrp="1"/>
          </p:cNvSpPr>
          <p:nvPr>
            <p:ph type="sldNum" sz="quarter" idx="12"/>
          </p:nvPr>
        </p:nvSpPr>
        <p:spPr/>
        <p:txBody>
          <a:bodyPr/>
          <a:lstStyle>
            <a:lvl1pPr>
              <a:defRPr/>
            </a:lvl1pPr>
          </a:lstStyle>
          <a:p>
            <a:pPr>
              <a:defRPr/>
            </a:pPr>
            <a:fld id="{8C539E3F-C9F3-45DC-B79B-23381D7E1939}" type="slidenum">
              <a:rPr lang="en-US" altLang="en-US"/>
              <a:pPr>
                <a:defRPr/>
              </a:pPr>
              <a:t>‹#›</a:t>
            </a:fld>
            <a:endParaRPr lang="en-US" altLang="en-US"/>
          </a:p>
        </p:txBody>
      </p:sp>
    </p:spTree>
    <p:extLst>
      <p:ext uri="{BB962C8B-B14F-4D97-AF65-F5344CB8AC3E}">
        <p14:creationId xmlns:p14="http://schemas.microsoft.com/office/powerpoint/2010/main" val="38051529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07E24928-0337-7678-1F2D-FFC38C59BD59}"/>
              </a:ext>
            </a:extLst>
          </p:cNvPr>
          <p:cNvSpPr>
            <a:spLocks noGrp="1"/>
          </p:cNvSpPr>
          <p:nvPr>
            <p:ph type="dt" sz="half" idx="10"/>
          </p:nvPr>
        </p:nvSpPr>
        <p:spPr/>
        <p:txBody>
          <a:bodyPr/>
          <a:lstStyle>
            <a:lvl1pPr>
              <a:defRPr/>
            </a:lvl1pPr>
          </a:lstStyle>
          <a:p>
            <a:pPr>
              <a:defRPr/>
            </a:pPr>
            <a:endParaRPr lang="en-US" altLang="en-US"/>
          </a:p>
        </p:txBody>
      </p:sp>
      <p:sp>
        <p:nvSpPr>
          <p:cNvPr id="5" name="Footer Placeholder 4">
            <a:extLst>
              <a:ext uri="{FF2B5EF4-FFF2-40B4-BE49-F238E27FC236}">
                <a16:creationId xmlns:a16="http://schemas.microsoft.com/office/drawing/2014/main" id="{B7444FBA-21F7-B239-A10B-EE24311AC405}"/>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88051383-6A7B-95F9-8606-6979D2FB9D1B}"/>
              </a:ext>
            </a:extLst>
          </p:cNvPr>
          <p:cNvSpPr>
            <a:spLocks noGrp="1"/>
          </p:cNvSpPr>
          <p:nvPr>
            <p:ph type="sldNum" sz="quarter" idx="12"/>
          </p:nvPr>
        </p:nvSpPr>
        <p:spPr/>
        <p:txBody>
          <a:bodyPr/>
          <a:lstStyle>
            <a:lvl1pPr>
              <a:defRPr/>
            </a:lvl1pPr>
          </a:lstStyle>
          <a:p>
            <a:pPr>
              <a:defRPr/>
            </a:pPr>
            <a:fld id="{3489C937-9514-4619-9FD1-9992E76B14DF}" type="slidenum">
              <a:rPr lang="en-US" altLang="en-US"/>
              <a:pPr>
                <a:defRPr/>
              </a:pPr>
              <a:t>‹#›</a:t>
            </a:fld>
            <a:endParaRPr lang="en-US" altLang="en-US"/>
          </a:p>
        </p:txBody>
      </p:sp>
    </p:spTree>
    <p:extLst>
      <p:ext uri="{BB962C8B-B14F-4D97-AF65-F5344CB8AC3E}">
        <p14:creationId xmlns:p14="http://schemas.microsoft.com/office/powerpoint/2010/main" val="31378422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19DC51CA-B74A-2FF9-2FB0-F2908BA9D50C}"/>
              </a:ext>
            </a:extLst>
          </p:cNvPr>
          <p:cNvSpPr>
            <a:spLocks noGrp="1"/>
          </p:cNvSpPr>
          <p:nvPr>
            <p:ph type="dt" sz="half" idx="10"/>
          </p:nvPr>
        </p:nvSpPr>
        <p:spPr/>
        <p:txBody>
          <a:bodyPr/>
          <a:lstStyle>
            <a:lvl1pPr>
              <a:defRPr/>
            </a:lvl1pPr>
          </a:lstStyle>
          <a:p>
            <a:pPr>
              <a:defRPr/>
            </a:pPr>
            <a:endParaRPr lang="en-US" altLang="en-US"/>
          </a:p>
        </p:txBody>
      </p:sp>
      <p:sp>
        <p:nvSpPr>
          <p:cNvPr id="5" name="Footer Placeholder 4">
            <a:extLst>
              <a:ext uri="{FF2B5EF4-FFF2-40B4-BE49-F238E27FC236}">
                <a16:creationId xmlns:a16="http://schemas.microsoft.com/office/drawing/2014/main" id="{01D564A4-11A6-D0E3-493B-849F5C5A1713}"/>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E66BACA2-9ECB-557A-542F-8038E57A1606}"/>
              </a:ext>
            </a:extLst>
          </p:cNvPr>
          <p:cNvSpPr>
            <a:spLocks noGrp="1"/>
          </p:cNvSpPr>
          <p:nvPr>
            <p:ph type="sldNum" sz="quarter" idx="12"/>
          </p:nvPr>
        </p:nvSpPr>
        <p:spPr/>
        <p:txBody>
          <a:bodyPr/>
          <a:lstStyle>
            <a:lvl1pPr>
              <a:defRPr/>
            </a:lvl1pPr>
          </a:lstStyle>
          <a:p>
            <a:pPr>
              <a:defRPr/>
            </a:pPr>
            <a:fld id="{EDA22ACA-8B81-4683-B72E-BD026C691F6C}" type="slidenum">
              <a:rPr lang="en-US" altLang="en-US"/>
              <a:pPr>
                <a:defRPr/>
              </a:pPr>
              <a:t>‹#›</a:t>
            </a:fld>
            <a:endParaRPr lang="en-US" altLang="en-US"/>
          </a:p>
        </p:txBody>
      </p:sp>
    </p:spTree>
    <p:extLst>
      <p:ext uri="{BB962C8B-B14F-4D97-AF65-F5344CB8AC3E}">
        <p14:creationId xmlns:p14="http://schemas.microsoft.com/office/powerpoint/2010/main" val="22268249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906E95BF-1EC0-AB3A-FC67-2C4CEDF7F99A}"/>
              </a:ext>
            </a:extLst>
          </p:cNvPr>
          <p:cNvSpPr>
            <a:spLocks noGrp="1"/>
          </p:cNvSpPr>
          <p:nvPr>
            <p:ph type="dt" sz="half" idx="10"/>
          </p:nvPr>
        </p:nvSpPr>
        <p:spPr/>
        <p:txBody>
          <a:bodyPr/>
          <a:lstStyle>
            <a:lvl1pPr>
              <a:defRPr/>
            </a:lvl1pPr>
          </a:lstStyle>
          <a:p>
            <a:pPr>
              <a:defRPr/>
            </a:pPr>
            <a:endParaRPr lang="en-US" altLang="en-US"/>
          </a:p>
        </p:txBody>
      </p:sp>
      <p:sp>
        <p:nvSpPr>
          <p:cNvPr id="5" name="Footer Placeholder 4">
            <a:extLst>
              <a:ext uri="{FF2B5EF4-FFF2-40B4-BE49-F238E27FC236}">
                <a16:creationId xmlns:a16="http://schemas.microsoft.com/office/drawing/2014/main" id="{3BD85422-2DD3-E581-F7E0-995C4240F0B6}"/>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AAF7A345-F9A1-8283-81B5-8643EBE0157F}"/>
              </a:ext>
            </a:extLst>
          </p:cNvPr>
          <p:cNvSpPr>
            <a:spLocks noGrp="1"/>
          </p:cNvSpPr>
          <p:nvPr>
            <p:ph type="sldNum" sz="quarter" idx="12"/>
          </p:nvPr>
        </p:nvSpPr>
        <p:spPr/>
        <p:txBody>
          <a:bodyPr/>
          <a:lstStyle>
            <a:lvl1pPr>
              <a:defRPr/>
            </a:lvl1pPr>
          </a:lstStyle>
          <a:p>
            <a:pPr>
              <a:defRPr/>
            </a:pPr>
            <a:fld id="{F10758DF-0801-4EBD-A155-02B48AC0E328}" type="slidenum">
              <a:rPr lang="en-US" altLang="en-US"/>
              <a:pPr>
                <a:defRPr/>
              </a:pPr>
              <a:t>‹#›</a:t>
            </a:fld>
            <a:endParaRPr lang="en-US" altLang="en-US"/>
          </a:p>
        </p:txBody>
      </p:sp>
    </p:spTree>
    <p:extLst>
      <p:ext uri="{BB962C8B-B14F-4D97-AF65-F5344CB8AC3E}">
        <p14:creationId xmlns:p14="http://schemas.microsoft.com/office/powerpoint/2010/main" val="19439411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E16F67F-7C21-9ECE-D310-73D94793C429}"/>
              </a:ext>
            </a:extLst>
          </p:cNvPr>
          <p:cNvSpPr>
            <a:spLocks noGrp="1"/>
          </p:cNvSpPr>
          <p:nvPr>
            <p:ph type="dt" sz="half" idx="10"/>
          </p:nvPr>
        </p:nvSpPr>
        <p:spPr/>
        <p:txBody>
          <a:bodyPr/>
          <a:lstStyle>
            <a:lvl1pPr>
              <a:defRPr/>
            </a:lvl1pPr>
          </a:lstStyle>
          <a:p>
            <a:pPr>
              <a:defRPr/>
            </a:pPr>
            <a:endParaRPr lang="en-US" altLang="en-US"/>
          </a:p>
        </p:txBody>
      </p:sp>
      <p:sp>
        <p:nvSpPr>
          <p:cNvPr id="5" name="Footer Placeholder 4">
            <a:extLst>
              <a:ext uri="{FF2B5EF4-FFF2-40B4-BE49-F238E27FC236}">
                <a16:creationId xmlns:a16="http://schemas.microsoft.com/office/drawing/2014/main" id="{ACF2C413-1837-5498-4FED-07383B6BEE6E}"/>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90DDD76E-E803-24ED-3CA0-205AAF6276EA}"/>
              </a:ext>
            </a:extLst>
          </p:cNvPr>
          <p:cNvSpPr>
            <a:spLocks noGrp="1"/>
          </p:cNvSpPr>
          <p:nvPr>
            <p:ph type="sldNum" sz="quarter" idx="12"/>
          </p:nvPr>
        </p:nvSpPr>
        <p:spPr/>
        <p:txBody>
          <a:bodyPr/>
          <a:lstStyle>
            <a:lvl1pPr>
              <a:defRPr/>
            </a:lvl1pPr>
          </a:lstStyle>
          <a:p>
            <a:pPr>
              <a:defRPr/>
            </a:pPr>
            <a:fld id="{3CF0A684-6C94-4B53-B15A-09AE2FE6C637}" type="slidenum">
              <a:rPr lang="en-US" altLang="en-US"/>
              <a:pPr>
                <a:defRPr/>
              </a:pPr>
              <a:t>‹#›</a:t>
            </a:fld>
            <a:endParaRPr lang="en-US" altLang="en-US"/>
          </a:p>
        </p:txBody>
      </p:sp>
    </p:spTree>
    <p:extLst>
      <p:ext uri="{BB962C8B-B14F-4D97-AF65-F5344CB8AC3E}">
        <p14:creationId xmlns:p14="http://schemas.microsoft.com/office/powerpoint/2010/main" val="23443917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3">
            <a:extLst>
              <a:ext uri="{FF2B5EF4-FFF2-40B4-BE49-F238E27FC236}">
                <a16:creationId xmlns:a16="http://schemas.microsoft.com/office/drawing/2014/main" id="{2891FB45-B9A5-0DAA-DB40-C5FCF9FD1726}"/>
              </a:ext>
            </a:extLst>
          </p:cNvPr>
          <p:cNvSpPr>
            <a:spLocks noGrp="1"/>
          </p:cNvSpPr>
          <p:nvPr>
            <p:ph type="dt" sz="half" idx="10"/>
          </p:nvPr>
        </p:nvSpPr>
        <p:spPr/>
        <p:txBody>
          <a:bodyPr/>
          <a:lstStyle>
            <a:lvl1pPr>
              <a:defRPr/>
            </a:lvl1pPr>
          </a:lstStyle>
          <a:p>
            <a:pPr>
              <a:defRPr/>
            </a:pPr>
            <a:endParaRPr lang="en-US" altLang="en-US"/>
          </a:p>
        </p:txBody>
      </p:sp>
      <p:sp>
        <p:nvSpPr>
          <p:cNvPr id="6" name="Footer Placeholder 4">
            <a:extLst>
              <a:ext uri="{FF2B5EF4-FFF2-40B4-BE49-F238E27FC236}">
                <a16:creationId xmlns:a16="http://schemas.microsoft.com/office/drawing/2014/main" id="{A801FEE9-8187-B56C-6DF0-CCB62EAF34C2}"/>
              </a:ext>
            </a:extLst>
          </p:cNvPr>
          <p:cNvSpPr>
            <a:spLocks noGrp="1"/>
          </p:cNvSpPr>
          <p:nvPr>
            <p:ph type="ftr" sz="quarter" idx="11"/>
          </p:nvPr>
        </p:nvSpPr>
        <p:spPr/>
        <p:txBody>
          <a:bodyPr/>
          <a:lstStyle>
            <a:lvl1pPr>
              <a:defRPr/>
            </a:lvl1pPr>
          </a:lstStyle>
          <a:p>
            <a:pPr>
              <a:defRPr/>
            </a:pPr>
            <a:endParaRPr lang="en-US" altLang="en-US"/>
          </a:p>
        </p:txBody>
      </p:sp>
      <p:sp>
        <p:nvSpPr>
          <p:cNvPr id="7" name="Slide Number Placeholder 5">
            <a:extLst>
              <a:ext uri="{FF2B5EF4-FFF2-40B4-BE49-F238E27FC236}">
                <a16:creationId xmlns:a16="http://schemas.microsoft.com/office/drawing/2014/main" id="{A1C4024A-BF97-F60C-B688-B1FC3CBA5DEF}"/>
              </a:ext>
            </a:extLst>
          </p:cNvPr>
          <p:cNvSpPr>
            <a:spLocks noGrp="1"/>
          </p:cNvSpPr>
          <p:nvPr>
            <p:ph type="sldNum" sz="quarter" idx="12"/>
          </p:nvPr>
        </p:nvSpPr>
        <p:spPr/>
        <p:txBody>
          <a:bodyPr/>
          <a:lstStyle>
            <a:lvl1pPr>
              <a:defRPr/>
            </a:lvl1pPr>
          </a:lstStyle>
          <a:p>
            <a:pPr>
              <a:defRPr/>
            </a:pPr>
            <a:fld id="{F93C7A61-00EC-443C-B482-81518B845BF5}" type="slidenum">
              <a:rPr lang="en-US" altLang="en-US"/>
              <a:pPr>
                <a:defRPr/>
              </a:pPr>
              <a:t>‹#›</a:t>
            </a:fld>
            <a:endParaRPr lang="en-US" altLang="en-US"/>
          </a:p>
        </p:txBody>
      </p:sp>
    </p:spTree>
    <p:extLst>
      <p:ext uri="{BB962C8B-B14F-4D97-AF65-F5344CB8AC3E}">
        <p14:creationId xmlns:p14="http://schemas.microsoft.com/office/powerpoint/2010/main" val="17751748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a:extLst>
              <a:ext uri="{FF2B5EF4-FFF2-40B4-BE49-F238E27FC236}">
                <a16:creationId xmlns:a16="http://schemas.microsoft.com/office/drawing/2014/main" id="{7F62691D-86A1-4AC5-49C3-23A621D6110B}"/>
              </a:ext>
            </a:extLst>
          </p:cNvPr>
          <p:cNvSpPr>
            <a:spLocks noGrp="1"/>
          </p:cNvSpPr>
          <p:nvPr>
            <p:ph type="dt" sz="half" idx="10"/>
          </p:nvPr>
        </p:nvSpPr>
        <p:spPr/>
        <p:txBody>
          <a:bodyPr/>
          <a:lstStyle>
            <a:lvl1pPr>
              <a:defRPr/>
            </a:lvl1pPr>
          </a:lstStyle>
          <a:p>
            <a:pPr>
              <a:defRPr/>
            </a:pPr>
            <a:endParaRPr lang="en-US" altLang="en-US"/>
          </a:p>
        </p:txBody>
      </p:sp>
      <p:sp>
        <p:nvSpPr>
          <p:cNvPr id="8" name="Footer Placeholder 4">
            <a:extLst>
              <a:ext uri="{FF2B5EF4-FFF2-40B4-BE49-F238E27FC236}">
                <a16:creationId xmlns:a16="http://schemas.microsoft.com/office/drawing/2014/main" id="{9F4204F5-1D8F-7ED6-B05E-A9808BBEDB7B}"/>
              </a:ext>
            </a:extLst>
          </p:cNvPr>
          <p:cNvSpPr>
            <a:spLocks noGrp="1"/>
          </p:cNvSpPr>
          <p:nvPr>
            <p:ph type="ftr" sz="quarter" idx="11"/>
          </p:nvPr>
        </p:nvSpPr>
        <p:spPr/>
        <p:txBody>
          <a:bodyPr/>
          <a:lstStyle>
            <a:lvl1pPr>
              <a:defRPr/>
            </a:lvl1pPr>
          </a:lstStyle>
          <a:p>
            <a:pPr>
              <a:defRPr/>
            </a:pPr>
            <a:endParaRPr lang="en-US" altLang="en-US"/>
          </a:p>
        </p:txBody>
      </p:sp>
      <p:sp>
        <p:nvSpPr>
          <p:cNvPr id="9" name="Slide Number Placeholder 5">
            <a:extLst>
              <a:ext uri="{FF2B5EF4-FFF2-40B4-BE49-F238E27FC236}">
                <a16:creationId xmlns:a16="http://schemas.microsoft.com/office/drawing/2014/main" id="{02F19C04-8304-120F-2F86-6B95DD75B86C}"/>
              </a:ext>
            </a:extLst>
          </p:cNvPr>
          <p:cNvSpPr>
            <a:spLocks noGrp="1"/>
          </p:cNvSpPr>
          <p:nvPr>
            <p:ph type="sldNum" sz="quarter" idx="12"/>
          </p:nvPr>
        </p:nvSpPr>
        <p:spPr/>
        <p:txBody>
          <a:bodyPr/>
          <a:lstStyle>
            <a:lvl1pPr>
              <a:defRPr/>
            </a:lvl1pPr>
          </a:lstStyle>
          <a:p>
            <a:pPr>
              <a:defRPr/>
            </a:pPr>
            <a:fld id="{CD42CF4B-B7D5-4E0E-BD42-C95CFDA162FE}" type="slidenum">
              <a:rPr lang="en-US" altLang="en-US"/>
              <a:pPr>
                <a:defRPr/>
              </a:pPr>
              <a:t>‹#›</a:t>
            </a:fld>
            <a:endParaRPr lang="en-US" altLang="en-US"/>
          </a:p>
        </p:txBody>
      </p:sp>
    </p:spTree>
    <p:extLst>
      <p:ext uri="{BB962C8B-B14F-4D97-AF65-F5344CB8AC3E}">
        <p14:creationId xmlns:p14="http://schemas.microsoft.com/office/powerpoint/2010/main" val="12124744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3">
            <a:extLst>
              <a:ext uri="{FF2B5EF4-FFF2-40B4-BE49-F238E27FC236}">
                <a16:creationId xmlns:a16="http://schemas.microsoft.com/office/drawing/2014/main" id="{EFF23E79-22CE-657E-4E05-554C803DFA3B}"/>
              </a:ext>
            </a:extLst>
          </p:cNvPr>
          <p:cNvSpPr>
            <a:spLocks noGrp="1"/>
          </p:cNvSpPr>
          <p:nvPr>
            <p:ph type="dt" sz="half" idx="10"/>
          </p:nvPr>
        </p:nvSpPr>
        <p:spPr/>
        <p:txBody>
          <a:bodyPr/>
          <a:lstStyle>
            <a:lvl1pPr>
              <a:defRPr/>
            </a:lvl1pPr>
          </a:lstStyle>
          <a:p>
            <a:pPr>
              <a:defRPr/>
            </a:pPr>
            <a:endParaRPr lang="en-US" altLang="en-US"/>
          </a:p>
        </p:txBody>
      </p:sp>
      <p:sp>
        <p:nvSpPr>
          <p:cNvPr id="4" name="Footer Placeholder 4">
            <a:extLst>
              <a:ext uri="{FF2B5EF4-FFF2-40B4-BE49-F238E27FC236}">
                <a16:creationId xmlns:a16="http://schemas.microsoft.com/office/drawing/2014/main" id="{774CB58B-4002-36BD-E869-12DEB2E64DB1}"/>
              </a:ext>
            </a:extLst>
          </p:cNvPr>
          <p:cNvSpPr>
            <a:spLocks noGrp="1"/>
          </p:cNvSpPr>
          <p:nvPr>
            <p:ph type="ftr" sz="quarter" idx="11"/>
          </p:nvPr>
        </p:nvSpPr>
        <p:spPr/>
        <p:txBody>
          <a:bodyPr/>
          <a:lstStyle>
            <a:lvl1pPr>
              <a:defRPr/>
            </a:lvl1pPr>
          </a:lstStyle>
          <a:p>
            <a:pPr>
              <a:defRPr/>
            </a:pPr>
            <a:endParaRPr lang="en-US" altLang="en-US"/>
          </a:p>
        </p:txBody>
      </p:sp>
      <p:sp>
        <p:nvSpPr>
          <p:cNvPr id="5" name="Slide Number Placeholder 5">
            <a:extLst>
              <a:ext uri="{FF2B5EF4-FFF2-40B4-BE49-F238E27FC236}">
                <a16:creationId xmlns:a16="http://schemas.microsoft.com/office/drawing/2014/main" id="{2FE86B1A-CD8C-D687-0439-36E595F98EBC}"/>
              </a:ext>
            </a:extLst>
          </p:cNvPr>
          <p:cNvSpPr>
            <a:spLocks noGrp="1"/>
          </p:cNvSpPr>
          <p:nvPr>
            <p:ph type="sldNum" sz="quarter" idx="12"/>
          </p:nvPr>
        </p:nvSpPr>
        <p:spPr/>
        <p:txBody>
          <a:bodyPr/>
          <a:lstStyle>
            <a:lvl1pPr>
              <a:defRPr/>
            </a:lvl1pPr>
          </a:lstStyle>
          <a:p>
            <a:pPr>
              <a:defRPr/>
            </a:pPr>
            <a:fld id="{FCBF1601-98CD-4FC2-9925-B0A37C29D63A}" type="slidenum">
              <a:rPr lang="en-US" altLang="en-US"/>
              <a:pPr>
                <a:defRPr/>
              </a:pPr>
              <a:t>‹#›</a:t>
            </a:fld>
            <a:endParaRPr lang="en-US" altLang="en-US"/>
          </a:p>
        </p:txBody>
      </p:sp>
    </p:spTree>
    <p:extLst>
      <p:ext uri="{BB962C8B-B14F-4D97-AF65-F5344CB8AC3E}">
        <p14:creationId xmlns:p14="http://schemas.microsoft.com/office/powerpoint/2010/main" val="19758494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139F8EF9-3DCE-373C-F077-CD6AEBE108B9}"/>
              </a:ext>
            </a:extLst>
          </p:cNvPr>
          <p:cNvSpPr>
            <a:spLocks noGrp="1"/>
          </p:cNvSpPr>
          <p:nvPr>
            <p:ph type="dt" sz="half" idx="10"/>
          </p:nvPr>
        </p:nvSpPr>
        <p:spPr/>
        <p:txBody>
          <a:bodyPr/>
          <a:lstStyle>
            <a:lvl1pPr>
              <a:defRPr/>
            </a:lvl1pPr>
          </a:lstStyle>
          <a:p>
            <a:pPr>
              <a:defRPr/>
            </a:pPr>
            <a:endParaRPr lang="en-US" altLang="en-US"/>
          </a:p>
        </p:txBody>
      </p:sp>
      <p:sp>
        <p:nvSpPr>
          <p:cNvPr id="3" name="Footer Placeholder 4">
            <a:extLst>
              <a:ext uri="{FF2B5EF4-FFF2-40B4-BE49-F238E27FC236}">
                <a16:creationId xmlns:a16="http://schemas.microsoft.com/office/drawing/2014/main" id="{4A34FD83-F4B9-17C2-83A8-6B125588B4BD}"/>
              </a:ext>
            </a:extLst>
          </p:cNvPr>
          <p:cNvSpPr>
            <a:spLocks noGrp="1"/>
          </p:cNvSpPr>
          <p:nvPr>
            <p:ph type="ftr" sz="quarter" idx="11"/>
          </p:nvPr>
        </p:nvSpPr>
        <p:spPr/>
        <p:txBody>
          <a:bodyPr/>
          <a:lstStyle>
            <a:lvl1pPr>
              <a:defRPr/>
            </a:lvl1pPr>
          </a:lstStyle>
          <a:p>
            <a:pPr>
              <a:defRPr/>
            </a:pPr>
            <a:endParaRPr lang="en-US" altLang="en-US"/>
          </a:p>
        </p:txBody>
      </p:sp>
      <p:sp>
        <p:nvSpPr>
          <p:cNvPr id="4" name="Slide Number Placeholder 5">
            <a:extLst>
              <a:ext uri="{FF2B5EF4-FFF2-40B4-BE49-F238E27FC236}">
                <a16:creationId xmlns:a16="http://schemas.microsoft.com/office/drawing/2014/main" id="{E43F4375-53D4-89F9-4B80-D7E6BA02A292}"/>
              </a:ext>
            </a:extLst>
          </p:cNvPr>
          <p:cNvSpPr>
            <a:spLocks noGrp="1"/>
          </p:cNvSpPr>
          <p:nvPr>
            <p:ph type="sldNum" sz="quarter" idx="12"/>
          </p:nvPr>
        </p:nvSpPr>
        <p:spPr/>
        <p:txBody>
          <a:bodyPr/>
          <a:lstStyle>
            <a:lvl1pPr>
              <a:defRPr/>
            </a:lvl1pPr>
          </a:lstStyle>
          <a:p>
            <a:pPr>
              <a:defRPr/>
            </a:pPr>
            <a:fld id="{38F0831E-108F-47ED-8BAA-E5AC9D911F0E}" type="slidenum">
              <a:rPr lang="en-US" altLang="en-US"/>
              <a:pPr>
                <a:defRPr/>
              </a:pPr>
              <a:t>‹#›</a:t>
            </a:fld>
            <a:endParaRPr lang="en-US" altLang="en-US"/>
          </a:p>
        </p:txBody>
      </p:sp>
    </p:spTree>
    <p:extLst>
      <p:ext uri="{BB962C8B-B14F-4D97-AF65-F5344CB8AC3E}">
        <p14:creationId xmlns:p14="http://schemas.microsoft.com/office/powerpoint/2010/main" val="24955726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a:extLst>
              <a:ext uri="{FF2B5EF4-FFF2-40B4-BE49-F238E27FC236}">
                <a16:creationId xmlns:a16="http://schemas.microsoft.com/office/drawing/2014/main" id="{DB9ADCF0-2F6E-BC61-5C04-86AF2089C3D4}"/>
              </a:ext>
            </a:extLst>
          </p:cNvPr>
          <p:cNvSpPr>
            <a:spLocks noGrp="1"/>
          </p:cNvSpPr>
          <p:nvPr>
            <p:ph type="dt" sz="half" idx="10"/>
          </p:nvPr>
        </p:nvSpPr>
        <p:spPr/>
        <p:txBody>
          <a:bodyPr/>
          <a:lstStyle>
            <a:lvl1pPr>
              <a:defRPr/>
            </a:lvl1pPr>
          </a:lstStyle>
          <a:p>
            <a:pPr>
              <a:defRPr/>
            </a:pPr>
            <a:endParaRPr lang="en-US" altLang="en-US"/>
          </a:p>
        </p:txBody>
      </p:sp>
      <p:sp>
        <p:nvSpPr>
          <p:cNvPr id="6" name="Footer Placeholder 4">
            <a:extLst>
              <a:ext uri="{FF2B5EF4-FFF2-40B4-BE49-F238E27FC236}">
                <a16:creationId xmlns:a16="http://schemas.microsoft.com/office/drawing/2014/main" id="{5430A16E-7423-9FF6-D065-9F4AFD001D67}"/>
              </a:ext>
            </a:extLst>
          </p:cNvPr>
          <p:cNvSpPr>
            <a:spLocks noGrp="1"/>
          </p:cNvSpPr>
          <p:nvPr>
            <p:ph type="ftr" sz="quarter" idx="11"/>
          </p:nvPr>
        </p:nvSpPr>
        <p:spPr/>
        <p:txBody>
          <a:bodyPr/>
          <a:lstStyle>
            <a:lvl1pPr>
              <a:defRPr/>
            </a:lvl1pPr>
          </a:lstStyle>
          <a:p>
            <a:pPr>
              <a:defRPr/>
            </a:pPr>
            <a:endParaRPr lang="en-US" altLang="en-US"/>
          </a:p>
        </p:txBody>
      </p:sp>
      <p:sp>
        <p:nvSpPr>
          <p:cNvPr id="7" name="Slide Number Placeholder 5">
            <a:extLst>
              <a:ext uri="{FF2B5EF4-FFF2-40B4-BE49-F238E27FC236}">
                <a16:creationId xmlns:a16="http://schemas.microsoft.com/office/drawing/2014/main" id="{0336C1D1-2E3E-C9BC-4702-67554DE2A5BE}"/>
              </a:ext>
            </a:extLst>
          </p:cNvPr>
          <p:cNvSpPr>
            <a:spLocks noGrp="1"/>
          </p:cNvSpPr>
          <p:nvPr>
            <p:ph type="sldNum" sz="quarter" idx="12"/>
          </p:nvPr>
        </p:nvSpPr>
        <p:spPr/>
        <p:txBody>
          <a:bodyPr/>
          <a:lstStyle>
            <a:lvl1pPr>
              <a:defRPr/>
            </a:lvl1pPr>
          </a:lstStyle>
          <a:p>
            <a:pPr>
              <a:defRPr/>
            </a:pPr>
            <a:fld id="{67A0D6DB-A3A7-4D3A-A949-C53620BE1FEB}" type="slidenum">
              <a:rPr lang="en-US" altLang="en-US"/>
              <a:pPr>
                <a:defRPr/>
              </a:pPr>
              <a:t>‹#›</a:t>
            </a:fld>
            <a:endParaRPr lang="en-US" altLang="en-US"/>
          </a:p>
        </p:txBody>
      </p:sp>
    </p:spTree>
    <p:extLst>
      <p:ext uri="{BB962C8B-B14F-4D97-AF65-F5344CB8AC3E}">
        <p14:creationId xmlns:p14="http://schemas.microsoft.com/office/powerpoint/2010/main" val="14471855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a:extLst>
              <a:ext uri="{FF2B5EF4-FFF2-40B4-BE49-F238E27FC236}">
                <a16:creationId xmlns:a16="http://schemas.microsoft.com/office/drawing/2014/main" id="{F4204E0E-0A49-39CA-4460-E0CEFC1CEDF6}"/>
              </a:ext>
            </a:extLst>
          </p:cNvPr>
          <p:cNvSpPr>
            <a:spLocks noGrp="1"/>
          </p:cNvSpPr>
          <p:nvPr>
            <p:ph type="dt" sz="half" idx="10"/>
          </p:nvPr>
        </p:nvSpPr>
        <p:spPr/>
        <p:txBody>
          <a:bodyPr/>
          <a:lstStyle>
            <a:lvl1pPr>
              <a:defRPr/>
            </a:lvl1pPr>
          </a:lstStyle>
          <a:p>
            <a:pPr>
              <a:defRPr/>
            </a:pPr>
            <a:endParaRPr lang="en-US" altLang="en-US"/>
          </a:p>
        </p:txBody>
      </p:sp>
      <p:sp>
        <p:nvSpPr>
          <p:cNvPr id="6" name="Footer Placeholder 4">
            <a:extLst>
              <a:ext uri="{FF2B5EF4-FFF2-40B4-BE49-F238E27FC236}">
                <a16:creationId xmlns:a16="http://schemas.microsoft.com/office/drawing/2014/main" id="{F993C638-70E2-2FE7-F8D3-FEBCB3287807}"/>
              </a:ext>
            </a:extLst>
          </p:cNvPr>
          <p:cNvSpPr>
            <a:spLocks noGrp="1"/>
          </p:cNvSpPr>
          <p:nvPr>
            <p:ph type="ftr" sz="quarter" idx="11"/>
          </p:nvPr>
        </p:nvSpPr>
        <p:spPr/>
        <p:txBody>
          <a:bodyPr/>
          <a:lstStyle>
            <a:lvl1pPr>
              <a:defRPr/>
            </a:lvl1pPr>
          </a:lstStyle>
          <a:p>
            <a:pPr>
              <a:defRPr/>
            </a:pPr>
            <a:endParaRPr lang="en-US" altLang="en-US"/>
          </a:p>
        </p:txBody>
      </p:sp>
      <p:sp>
        <p:nvSpPr>
          <p:cNvPr id="7" name="Slide Number Placeholder 5">
            <a:extLst>
              <a:ext uri="{FF2B5EF4-FFF2-40B4-BE49-F238E27FC236}">
                <a16:creationId xmlns:a16="http://schemas.microsoft.com/office/drawing/2014/main" id="{F2A60C66-6FD6-3E50-512C-77037DC596C2}"/>
              </a:ext>
            </a:extLst>
          </p:cNvPr>
          <p:cNvSpPr>
            <a:spLocks noGrp="1"/>
          </p:cNvSpPr>
          <p:nvPr>
            <p:ph type="sldNum" sz="quarter" idx="12"/>
          </p:nvPr>
        </p:nvSpPr>
        <p:spPr/>
        <p:txBody>
          <a:bodyPr/>
          <a:lstStyle>
            <a:lvl1pPr>
              <a:defRPr/>
            </a:lvl1pPr>
          </a:lstStyle>
          <a:p>
            <a:pPr>
              <a:defRPr/>
            </a:pPr>
            <a:fld id="{3004574C-C94E-4611-8089-A6F856E43CA9}" type="slidenum">
              <a:rPr lang="en-US" altLang="en-US"/>
              <a:pPr>
                <a:defRPr/>
              </a:pPr>
              <a:t>‹#›</a:t>
            </a:fld>
            <a:endParaRPr lang="en-US" altLang="en-US"/>
          </a:p>
        </p:txBody>
      </p:sp>
    </p:spTree>
    <p:extLst>
      <p:ext uri="{BB962C8B-B14F-4D97-AF65-F5344CB8AC3E}">
        <p14:creationId xmlns:p14="http://schemas.microsoft.com/office/powerpoint/2010/main" val="20248060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18BAAE31-19B3-FC14-37F1-B514A4C070A2}"/>
              </a:ext>
            </a:extLst>
          </p:cNvPr>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37546B84-A813-5585-8580-D6F4D666B62B}"/>
              </a:ext>
            </a:extLst>
          </p:cNvPr>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E02B5BCB-60B9-EBF0-883F-18F0726D61E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defRPr>
            </a:lvl1pPr>
          </a:lstStyle>
          <a:p>
            <a:pPr>
              <a:defRPr/>
            </a:pPr>
            <a:endParaRPr lang="en-US" altLang="en-US"/>
          </a:p>
        </p:txBody>
      </p:sp>
      <p:sp>
        <p:nvSpPr>
          <p:cNvPr id="5" name="Footer Placeholder 4">
            <a:extLst>
              <a:ext uri="{FF2B5EF4-FFF2-40B4-BE49-F238E27FC236}">
                <a16:creationId xmlns:a16="http://schemas.microsoft.com/office/drawing/2014/main" id="{219E072B-B38A-FABB-8843-D0365CBBD74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defRPr>
            </a:lvl1pPr>
          </a:lstStyle>
          <a:p>
            <a:pPr>
              <a:defRPr/>
            </a:pPr>
            <a:endParaRPr lang="en-US" altLang="en-US"/>
          </a:p>
        </p:txBody>
      </p:sp>
      <p:sp>
        <p:nvSpPr>
          <p:cNvPr id="6" name="Slide Number Placeholder 5">
            <a:extLst>
              <a:ext uri="{FF2B5EF4-FFF2-40B4-BE49-F238E27FC236}">
                <a16:creationId xmlns:a16="http://schemas.microsoft.com/office/drawing/2014/main" id="{8B9E1908-93CB-FD6D-0733-77855A743FE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1200" smtClean="0">
                <a:solidFill>
                  <a:schemeClr val="tx1">
                    <a:tint val="75000"/>
                  </a:schemeClr>
                </a:solidFill>
                <a:latin typeface="+mn-lt"/>
              </a:defRPr>
            </a:lvl1pPr>
          </a:lstStyle>
          <a:p>
            <a:pPr>
              <a:defRPr/>
            </a:pPr>
            <a:fld id="{88F06B1E-FCD3-4C18-8CBB-E94865055E16}" type="slidenum">
              <a:rPr lang="en-US" altLang="en-US"/>
              <a:pPr>
                <a:defRPr/>
              </a:pPr>
              <a:t>‹#›</a:t>
            </a:fld>
            <a:endParaRPr lang="en-US" altLang="en-US"/>
          </a:p>
        </p:txBody>
      </p:sp>
    </p:spTree>
  </p:cSld>
  <p:clrMap bg1="dk1" tx1="lt1" bg2="dk2" tx2="lt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9DA8461A-9034-D6AE-677B-A962CFE38281}"/>
              </a:ext>
            </a:extLst>
          </p:cNvPr>
          <p:cNvSpPr>
            <a:spLocks noGrp="1" noChangeArrowheads="1"/>
          </p:cNvSpPr>
          <p:nvPr>
            <p:ph type="title"/>
          </p:nvPr>
        </p:nvSpPr>
        <p:spPr>
          <a:xfrm>
            <a:off x="1981200" y="609600"/>
            <a:ext cx="8075613" cy="5627688"/>
          </a:xfrm>
        </p:spPr>
        <p:txBody>
          <a:bodyPr rtlCol="0">
            <a:normAutofit/>
          </a:bodyPr>
          <a:lstStyle/>
          <a:p>
            <a:pPr algn="ctr" fontAlgn="auto">
              <a:spcAft>
                <a:spcPts val="0"/>
              </a:spcAft>
              <a:defRPr/>
            </a:pPr>
            <a:r>
              <a:rPr lang="en-AU" altLang="en-US" sz="4000" dirty="0">
                <a:latin typeface="+mn-lt"/>
              </a:rPr>
              <a:t>Hark! the herald angels sing:</a:t>
            </a:r>
            <a:br>
              <a:rPr lang="en-AU" altLang="en-US" sz="4000" dirty="0">
                <a:latin typeface="+mn-lt"/>
              </a:rPr>
            </a:br>
            <a:r>
              <a:rPr lang="en-AU" altLang="en-US" sz="4000" dirty="0">
                <a:latin typeface="+mn-lt"/>
              </a:rPr>
              <a:t>Glory to the new‑born King;</a:t>
            </a:r>
            <a:br>
              <a:rPr lang="en-AU" altLang="en-US" sz="4000" dirty="0">
                <a:latin typeface="+mn-lt"/>
              </a:rPr>
            </a:br>
            <a:r>
              <a:rPr lang="en-AU" altLang="en-US" sz="4000" dirty="0">
                <a:latin typeface="+mn-lt"/>
              </a:rPr>
              <a:t>Peace on earth, and mercy mild,</a:t>
            </a:r>
            <a:br>
              <a:rPr lang="en-AU" altLang="en-US" sz="4000" dirty="0">
                <a:latin typeface="+mn-lt"/>
              </a:rPr>
            </a:br>
            <a:r>
              <a:rPr lang="en-AU" altLang="en-US" sz="4000" dirty="0">
                <a:latin typeface="+mn-lt"/>
              </a:rPr>
              <a:t>God and sinners reconciled.</a:t>
            </a:r>
            <a:br>
              <a:rPr lang="en-AU" altLang="en-US" sz="4000" dirty="0">
                <a:latin typeface="+mn-lt"/>
              </a:rPr>
            </a:br>
            <a:r>
              <a:rPr lang="en-AU" altLang="en-US" sz="4000" dirty="0">
                <a:latin typeface="+mn-lt"/>
              </a:rPr>
              <a:t>Joyful, all ye nations rise,</a:t>
            </a:r>
            <a:br>
              <a:rPr lang="en-AU" altLang="en-US" sz="4000" dirty="0">
                <a:latin typeface="+mn-lt"/>
              </a:rPr>
            </a:br>
            <a:r>
              <a:rPr lang="en-AU" altLang="en-US" sz="4000" dirty="0">
                <a:latin typeface="+mn-lt"/>
              </a:rPr>
              <a:t>Join the triumph of the skies;</a:t>
            </a:r>
            <a:br>
              <a:rPr lang="en-AU" altLang="en-US" sz="4000" dirty="0">
                <a:latin typeface="+mn-lt"/>
              </a:rPr>
            </a:br>
            <a:r>
              <a:rPr lang="en-AU" altLang="en-US" sz="4000" dirty="0">
                <a:latin typeface="+mn-lt"/>
              </a:rPr>
              <a:t>With the angelic host proclaim,</a:t>
            </a:r>
            <a:br>
              <a:rPr lang="en-AU" altLang="en-US" sz="4000" dirty="0">
                <a:latin typeface="+mn-lt"/>
              </a:rPr>
            </a:br>
            <a:r>
              <a:rPr lang="en-AU" altLang="en-US" sz="4000" dirty="0">
                <a:latin typeface="+mn-lt"/>
              </a:rPr>
              <a:t>Christ is born in Bethlehem.</a:t>
            </a:r>
            <a:endParaRPr lang="en-AU" altLang="en-US" dirty="0">
              <a:latin typeface="+mn-lt"/>
            </a:endParaRPr>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1FF7493D-8EA2-8CD5-9DC1-EE8316146743}"/>
              </a:ext>
            </a:extLst>
          </p:cNvPr>
          <p:cNvSpPr>
            <a:spLocks noGrp="1" noChangeArrowheads="1"/>
          </p:cNvSpPr>
          <p:nvPr>
            <p:ph type="title"/>
          </p:nvPr>
        </p:nvSpPr>
        <p:spPr>
          <a:xfrm>
            <a:off x="2438400" y="765175"/>
            <a:ext cx="7473950" cy="5102225"/>
          </a:xfrm>
        </p:spPr>
        <p:txBody>
          <a:bodyPr rtlCol="0">
            <a:normAutofit/>
          </a:bodyPr>
          <a:lstStyle/>
          <a:p>
            <a:pPr algn="ctr" fontAlgn="auto">
              <a:spcAft>
                <a:spcPts val="0"/>
              </a:spcAft>
              <a:defRPr/>
            </a:pPr>
            <a:r>
              <a:rPr lang="en-AU" altLang="en-US" sz="3200" dirty="0">
                <a:latin typeface="+mn-lt"/>
              </a:rPr>
              <a:t>Chorus</a:t>
            </a:r>
            <a:br>
              <a:rPr lang="en-AU" altLang="en-US" dirty="0">
                <a:solidFill>
                  <a:srgbClr val="FFFF00"/>
                </a:solidFill>
                <a:latin typeface="+mn-lt"/>
              </a:rPr>
            </a:br>
            <a:r>
              <a:rPr lang="en-AU" altLang="en-US" sz="4000" dirty="0">
                <a:latin typeface="+mn-lt"/>
              </a:rPr>
              <a:t>Hark! the herald angels sing:</a:t>
            </a:r>
            <a:br>
              <a:rPr lang="en-AU" altLang="en-US" sz="4000" dirty="0">
                <a:latin typeface="+mn-lt"/>
              </a:rPr>
            </a:br>
            <a:r>
              <a:rPr lang="en-AU" altLang="en-US" sz="4000" dirty="0">
                <a:latin typeface="+mn-lt"/>
              </a:rPr>
              <a:t>Glory to the new‑born King.</a:t>
            </a:r>
            <a:endParaRPr lang="en-AU" altLang="en-US" dirty="0">
              <a:latin typeface="+mn-lt"/>
            </a:endParaRPr>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26554FEE-D1B7-BE88-AC9A-28C28640D8C0}"/>
              </a:ext>
            </a:extLst>
          </p:cNvPr>
          <p:cNvSpPr>
            <a:spLocks noGrp="1" noChangeArrowheads="1"/>
          </p:cNvSpPr>
          <p:nvPr>
            <p:ph type="title"/>
          </p:nvPr>
        </p:nvSpPr>
        <p:spPr>
          <a:xfrm>
            <a:off x="1828800" y="609600"/>
            <a:ext cx="8443913" cy="5867400"/>
          </a:xfrm>
        </p:spPr>
        <p:txBody>
          <a:bodyPr rtlCol="0">
            <a:normAutofit/>
          </a:bodyPr>
          <a:lstStyle/>
          <a:p>
            <a:pPr algn="ctr" fontAlgn="auto">
              <a:spcAft>
                <a:spcPts val="0"/>
              </a:spcAft>
              <a:defRPr/>
            </a:pPr>
            <a:r>
              <a:rPr lang="en-AU" altLang="en-US" sz="2000" dirty="0">
                <a:latin typeface="+mn-lt"/>
              </a:rPr>
              <a:t>Verse 2</a:t>
            </a:r>
            <a:br>
              <a:rPr lang="en-AU" altLang="en-US" dirty="0">
                <a:latin typeface="+mn-lt"/>
              </a:rPr>
            </a:br>
            <a:r>
              <a:rPr lang="en-AU" altLang="en-US" sz="4000" dirty="0">
                <a:latin typeface="+mn-lt"/>
              </a:rPr>
              <a:t>Christ, by highest Heaven adored,</a:t>
            </a:r>
            <a:br>
              <a:rPr lang="en-AU" altLang="en-US" sz="4000" dirty="0">
                <a:latin typeface="+mn-lt"/>
              </a:rPr>
            </a:br>
            <a:r>
              <a:rPr lang="en-AU" altLang="en-US" sz="4000" dirty="0">
                <a:latin typeface="+mn-lt"/>
              </a:rPr>
              <a:t>Christ the everlasting Lord,</a:t>
            </a:r>
            <a:br>
              <a:rPr lang="en-AU" altLang="en-US" sz="4000" dirty="0">
                <a:latin typeface="+mn-lt"/>
              </a:rPr>
            </a:br>
            <a:r>
              <a:rPr lang="en-AU" altLang="en-US" sz="4000" dirty="0">
                <a:latin typeface="+mn-lt"/>
              </a:rPr>
              <a:t>Late in time behold him come,</a:t>
            </a:r>
            <a:br>
              <a:rPr lang="en-AU" altLang="en-US" sz="4000" dirty="0">
                <a:latin typeface="+mn-lt"/>
              </a:rPr>
            </a:br>
            <a:r>
              <a:rPr lang="en-AU" altLang="en-US" sz="4000" dirty="0">
                <a:latin typeface="+mn-lt"/>
              </a:rPr>
              <a:t>Offspring of a virgin's womb.</a:t>
            </a:r>
            <a:br>
              <a:rPr lang="en-AU" altLang="en-US" sz="4000" dirty="0">
                <a:latin typeface="+mn-lt"/>
              </a:rPr>
            </a:br>
            <a:r>
              <a:rPr lang="en-AU" altLang="en-US" sz="4000" dirty="0">
                <a:latin typeface="+mn-lt"/>
              </a:rPr>
              <a:t>Veiled in flesh the Godhead see;</a:t>
            </a:r>
            <a:br>
              <a:rPr lang="en-AU" altLang="en-US" sz="4000" dirty="0">
                <a:latin typeface="+mn-lt"/>
              </a:rPr>
            </a:br>
            <a:r>
              <a:rPr lang="en-AU" altLang="en-US" sz="4000" dirty="0">
                <a:latin typeface="+mn-lt"/>
              </a:rPr>
              <a:t>Hail the incarnate Deity!</a:t>
            </a:r>
            <a:br>
              <a:rPr lang="en-AU" altLang="en-US" sz="4000" dirty="0">
                <a:latin typeface="+mn-lt"/>
              </a:rPr>
            </a:br>
            <a:r>
              <a:rPr lang="en-AU" altLang="en-US" sz="4000" dirty="0">
                <a:latin typeface="+mn-lt"/>
              </a:rPr>
              <a:t>Pleased as man with man to dwell,</a:t>
            </a:r>
            <a:br>
              <a:rPr lang="en-AU" altLang="en-US" sz="4000" dirty="0">
                <a:latin typeface="+mn-lt"/>
              </a:rPr>
            </a:br>
            <a:r>
              <a:rPr lang="en-AU" altLang="en-US" sz="4000" dirty="0">
                <a:latin typeface="+mn-lt"/>
              </a:rPr>
              <a:t>Jesus, our Immanuel.</a:t>
            </a:r>
            <a:endParaRPr lang="en-AU" altLang="en-US" dirty="0">
              <a:latin typeface="+mn-lt"/>
            </a:endParaRPr>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9FDD5A6E-0B8B-9D37-B866-527BB116353E}"/>
              </a:ext>
            </a:extLst>
          </p:cNvPr>
          <p:cNvSpPr>
            <a:spLocks noGrp="1" noChangeArrowheads="1"/>
          </p:cNvSpPr>
          <p:nvPr>
            <p:ph type="title"/>
          </p:nvPr>
        </p:nvSpPr>
        <p:spPr>
          <a:xfrm>
            <a:off x="2438400" y="476250"/>
            <a:ext cx="7689850" cy="5391150"/>
          </a:xfrm>
        </p:spPr>
        <p:txBody>
          <a:bodyPr rtlCol="0">
            <a:normAutofit/>
          </a:bodyPr>
          <a:lstStyle/>
          <a:p>
            <a:pPr algn="ctr" fontAlgn="auto">
              <a:spcAft>
                <a:spcPts val="0"/>
              </a:spcAft>
              <a:defRPr/>
            </a:pPr>
            <a:r>
              <a:rPr lang="en-AU" altLang="en-US" sz="3200" dirty="0">
                <a:latin typeface="+mn-lt"/>
              </a:rPr>
              <a:t>Chorus</a:t>
            </a:r>
            <a:br>
              <a:rPr lang="en-AU" altLang="en-US" dirty="0">
                <a:solidFill>
                  <a:srgbClr val="FFFF00"/>
                </a:solidFill>
                <a:latin typeface="+mn-lt"/>
              </a:rPr>
            </a:br>
            <a:r>
              <a:rPr lang="en-AU" altLang="en-US" sz="4000" dirty="0">
                <a:latin typeface="+mn-lt"/>
              </a:rPr>
              <a:t>Hark! the herald angels sing:</a:t>
            </a:r>
            <a:br>
              <a:rPr lang="en-AU" altLang="en-US" sz="4000" dirty="0">
                <a:latin typeface="+mn-lt"/>
              </a:rPr>
            </a:br>
            <a:r>
              <a:rPr lang="en-AU" altLang="en-US" sz="4000" dirty="0">
                <a:latin typeface="+mn-lt"/>
              </a:rPr>
              <a:t>Glory to the new‑born King.</a:t>
            </a:r>
            <a:endParaRPr lang="en-AU" altLang="en-US" dirty="0">
              <a:latin typeface="+mn-lt"/>
            </a:endParaRPr>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id="{0C4FE1F9-C6FF-FDE6-C703-FB846901E0A9}"/>
              </a:ext>
            </a:extLst>
          </p:cNvPr>
          <p:cNvSpPr>
            <a:spLocks noGrp="1" noChangeArrowheads="1"/>
          </p:cNvSpPr>
          <p:nvPr>
            <p:ph type="title"/>
          </p:nvPr>
        </p:nvSpPr>
        <p:spPr>
          <a:xfrm>
            <a:off x="1127125" y="333375"/>
            <a:ext cx="10009188" cy="5486400"/>
          </a:xfrm>
        </p:spPr>
        <p:txBody>
          <a:bodyPr rtlCol="0">
            <a:normAutofit/>
          </a:bodyPr>
          <a:lstStyle/>
          <a:p>
            <a:pPr algn="ctr" fontAlgn="auto">
              <a:spcAft>
                <a:spcPts val="0"/>
              </a:spcAft>
              <a:defRPr/>
            </a:pPr>
            <a:r>
              <a:rPr lang="en-AU" altLang="en-US" sz="2000" dirty="0">
                <a:latin typeface="+mn-lt"/>
              </a:rPr>
              <a:t>Verse 3</a:t>
            </a:r>
            <a:r>
              <a:rPr lang="en-AU" altLang="en-US" sz="3600" dirty="0">
                <a:latin typeface="+mn-lt"/>
              </a:rPr>
              <a:t> </a:t>
            </a:r>
            <a:br>
              <a:rPr lang="en-AU" altLang="en-US" dirty="0">
                <a:latin typeface="+mn-lt"/>
              </a:rPr>
            </a:br>
            <a:r>
              <a:rPr lang="en-AU" altLang="en-US" sz="4000" dirty="0">
                <a:latin typeface="+mn-lt"/>
              </a:rPr>
              <a:t>Hail the Heaven‑born Prince of Peace!</a:t>
            </a:r>
            <a:br>
              <a:rPr lang="en-AU" altLang="en-US" sz="4000" dirty="0">
                <a:latin typeface="+mn-lt"/>
              </a:rPr>
            </a:br>
            <a:r>
              <a:rPr lang="en-AU" altLang="en-US" sz="4000" dirty="0">
                <a:latin typeface="+mn-lt"/>
              </a:rPr>
              <a:t>Hail the Sun of righteousness!</a:t>
            </a:r>
            <a:br>
              <a:rPr lang="en-AU" altLang="en-US" sz="4000" dirty="0">
                <a:latin typeface="+mn-lt"/>
              </a:rPr>
            </a:br>
            <a:r>
              <a:rPr lang="en-AU" altLang="en-US" sz="4000" dirty="0">
                <a:latin typeface="+mn-lt"/>
              </a:rPr>
              <a:t>Light and life to all he brings,</a:t>
            </a:r>
            <a:br>
              <a:rPr lang="en-AU" altLang="en-US" sz="4000" dirty="0">
                <a:latin typeface="+mn-lt"/>
              </a:rPr>
            </a:br>
            <a:r>
              <a:rPr lang="en-AU" altLang="en-US" sz="4000" dirty="0">
                <a:latin typeface="+mn-lt"/>
              </a:rPr>
              <a:t>Risen with healing in his wings.</a:t>
            </a:r>
            <a:br>
              <a:rPr lang="en-AU" altLang="en-US" sz="4000" dirty="0">
                <a:latin typeface="+mn-lt"/>
              </a:rPr>
            </a:br>
            <a:r>
              <a:rPr lang="en-AU" altLang="en-US" sz="4000" dirty="0">
                <a:latin typeface="+mn-lt"/>
              </a:rPr>
              <a:t>Mild he lays his glory by,</a:t>
            </a:r>
            <a:br>
              <a:rPr lang="en-AU" altLang="en-US" sz="4000" dirty="0">
                <a:latin typeface="+mn-lt"/>
              </a:rPr>
            </a:br>
            <a:r>
              <a:rPr lang="en-AU" altLang="en-US" sz="4000" dirty="0">
                <a:latin typeface="+mn-lt"/>
              </a:rPr>
              <a:t>Born that man no more may die,</a:t>
            </a:r>
            <a:br>
              <a:rPr lang="en-AU" altLang="en-US" sz="4000" dirty="0">
                <a:latin typeface="+mn-lt"/>
              </a:rPr>
            </a:br>
            <a:r>
              <a:rPr lang="en-AU" altLang="en-US" sz="4000" dirty="0">
                <a:latin typeface="+mn-lt"/>
              </a:rPr>
              <a:t>Born to raise the sons of earth,</a:t>
            </a:r>
            <a:br>
              <a:rPr lang="en-AU" altLang="en-US" sz="4000" dirty="0">
                <a:latin typeface="+mn-lt"/>
              </a:rPr>
            </a:br>
            <a:r>
              <a:rPr lang="en-AU" altLang="en-US" sz="4000" dirty="0">
                <a:latin typeface="+mn-lt"/>
              </a:rPr>
              <a:t>Born to give them second birth.</a:t>
            </a:r>
            <a:endParaRPr lang="en-AU" altLang="en-US" dirty="0">
              <a:latin typeface="+mn-lt"/>
            </a:endParaRPr>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a:extLst>
              <a:ext uri="{FF2B5EF4-FFF2-40B4-BE49-F238E27FC236}">
                <a16:creationId xmlns:a16="http://schemas.microsoft.com/office/drawing/2014/main" id="{46B97249-BB5B-0D38-B01F-0B2E0C08E06B}"/>
              </a:ext>
            </a:extLst>
          </p:cNvPr>
          <p:cNvSpPr>
            <a:spLocks noGrp="1" noChangeArrowheads="1"/>
          </p:cNvSpPr>
          <p:nvPr>
            <p:ph type="title"/>
          </p:nvPr>
        </p:nvSpPr>
        <p:spPr>
          <a:xfrm>
            <a:off x="2438400" y="404813"/>
            <a:ext cx="7689850" cy="5462587"/>
          </a:xfrm>
        </p:spPr>
        <p:txBody>
          <a:bodyPr rtlCol="0">
            <a:normAutofit/>
          </a:bodyPr>
          <a:lstStyle/>
          <a:p>
            <a:pPr algn="ctr" fontAlgn="auto">
              <a:spcAft>
                <a:spcPts val="0"/>
              </a:spcAft>
              <a:defRPr/>
            </a:pPr>
            <a:r>
              <a:rPr lang="en-AU" altLang="en-US" sz="2000" dirty="0">
                <a:latin typeface="+mn-lt"/>
              </a:rPr>
              <a:t>Chorus</a:t>
            </a:r>
            <a:br>
              <a:rPr lang="en-AU" altLang="en-US" dirty="0">
                <a:latin typeface="+mn-lt"/>
              </a:rPr>
            </a:br>
            <a:r>
              <a:rPr lang="en-AU" altLang="en-US" sz="4000" dirty="0">
                <a:latin typeface="+mn-lt"/>
              </a:rPr>
              <a:t>Hark! the herald angels sing:</a:t>
            </a:r>
            <a:br>
              <a:rPr lang="en-AU" altLang="en-US" sz="4000" dirty="0">
                <a:latin typeface="+mn-lt"/>
              </a:rPr>
            </a:br>
            <a:r>
              <a:rPr lang="en-AU" altLang="en-US" sz="4000" dirty="0">
                <a:latin typeface="+mn-lt"/>
              </a:rPr>
              <a:t>Glory to the new‑born King.</a:t>
            </a:r>
            <a:endParaRPr lang="en-AU" altLang="en-US" dirty="0">
              <a:latin typeface="+mn-lt"/>
            </a:endParaRPr>
          </a:p>
        </p:txBody>
      </p:sp>
      <p:sp>
        <p:nvSpPr>
          <p:cNvPr id="2" name="Rectangle 1">
            <a:extLst>
              <a:ext uri="{FF2B5EF4-FFF2-40B4-BE49-F238E27FC236}">
                <a16:creationId xmlns:a16="http://schemas.microsoft.com/office/drawing/2014/main" id="{2958A2CE-2733-826E-4263-A35CC96D73F6}"/>
              </a:ext>
            </a:extLst>
          </p:cNvPr>
          <p:cNvSpPr/>
          <p:nvPr/>
        </p:nvSpPr>
        <p:spPr>
          <a:xfrm>
            <a:off x="119063" y="5940425"/>
            <a:ext cx="5618162" cy="900113"/>
          </a:xfrm>
          <a:prstGeom prst="rect">
            <a:avLst/>
          </a:prstGeom>
        </p:spPr>
        <p:txBody>
          <a:bodyPr>
            <a:spAutoFit/>
          </a:bodyPr>
          <a:lstStyle/>
          <a:p>
            <a:pPr eaLnBrk="1" fontAlgn="auto" hangingPunct="1">
              <a:spcBef>
                <a:spcPts val="0"/>
              </a:spcBef>
              <a:spcAft>
                <a:spcPts val="0"/>
              </a:spcAft>
              <a:defRPr/>
            </a:pPr>
            <a:r>
              <a:rPr lang="en-AU" sz="1050" dirty="0">
                <a:latin typeface="+mn-lt"/>
              </a:rPr>
              <a:t>CCLI Song # 2647762</a:t>
            </a:r>
          </a:p>
          <a:p>
            <a:pPr eaLnBrk="1" fontAlgn="auto" hangingPunct="1">
              <a:spcBef>
                <a:spcPts val="0"/>
              </a:spcBef>
              <a:spcAft>
                <a:spcPts val="0"/>
              </a:spcAft>
              <a:defRPr/>
            </a:pPr>
            <a:r>
              <a:rPr lang="en-AU" sz="1050" dirty="0">
                <a:latin typeface="+mn-lt"/>
              </a:rPr>
              <a:t>Charles Wesley</a:t>
            </a:r>
          </a:p>
          <a:p>
            <a:pPr eaLnBrk="1" fontAlgn="auto" hangingPunct="1">
              <a:spcBef>
                <a:spcPts val="0"/>
              </a:spcBef>
              <a:spcAft>
                <a:spcPts val="0"/>
              </a:spcAft>
              <a:defRPr/>
            </a:pPr>
            <a:r>
              <a:rPr lang="en-AU" sz="1050" dirty="0">
                <a:latin typeface="+mn-lt"/>
              </a:rPr>
              <a:t>Public Domain</a:t>
            </a:r>
          </a:p>
          <a:p>
            <a:pPr eaLnBrk="1" fontAlgn="auto" hangingPunct="1">
              <a:spcBef>
                <a:spcPts val="0"/>
              </a:spcBef>
              <a:spcAft>
                <a:spcPts val="0"/>
              </a:spcAft>
              <a:defRPr/>
            </a:pPr>
            <a:r>
              <a:rPr lang="en-AU" sz="1050" dirty="0">
                <a:latin typeface="+mn-lt"/>
              </a:rPr>
              <a:t>For use solely with the </a:t>
            </a:r>
            <a:r>
              <a:rPr lang="en-AU" sz="1050" dirty="0" err="1">
                <a:latin typeface="+mn-lt"/>
              </a:rPr>
              <a:t>SongSelect</a:t>
            </a:r>
            <a:r>
              <a:rPr lang="en-AU" sz="1050" dirty="0">
                <a:latin typeface="+mn-lt"/>
              </a:rPr>
              <a:t>® Terms of Use. All rights reserved. www.ccli.com</a:t>
            </a:r>
          </a:p>
          <a:p>
            <a:pPr eaLnBrk="1" fontAlgn="auto" hangingPunct="1">
              <a:spcBef>
                <a:spcPts val="0"/>
              </a:spcBef>
              <a:spcAft>
                <a:spcPts val="0"/>
              </a:spcAft>
              <a:defRPr/>
            </a:pPr>
            <a:r>
              <a:rPr lang="en-AU" sz="1050" dirty="0">
                <a:latin typeface="+mn-lt"/>
              </a:rPr>
              <a:t>CCLI Licence #</a:t>
            </a:r>
          </a:p>
        </p:txBody>
      </p:sp>
    </p:spTree>
  </p:cSld>
  <p:clrMapOvr>
    <a:masterClrMapping/>
  </p:clrMapOvr>
  <p:transition spd="slow"/>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29AF8C"/>
      </a:accent1>
      <a:accent2>
        <a:srgbClr val="97BE49"/>
      </a:accent2>
      <a:accent3>
        <a:srgbClr val="3D9CCC"/>
      </a:accent3>
      <a:accent4>
        <a:srgbClr val="7C60C6"/>
      </a:accent4>
      <a:accent5>
        <a:srgbClr val="C9492C"/>
      </a:accent5>
      <a:accent6>
        <a:srgbClr val="D58C2E"/>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3E4F19A7-A959-40BB-972C-4880BAF8EB09}"/>
    </a:ext>
  </a:extLst>
</a:theme>
</file>

<file path=docProps/app.xml><?xml version="1.0" encoding="utf-8"?>
<Properties xmlns="http://schemas.openxmlformats.org/officeDocument/2006/extended-properties" xmlns:vt="http://schemas.openxmlformats.org/officeDocument/2006/docPropsVTypes">
  <Template>Office Theme</Template>
  <TotalTime>45</TotalTime>
  <Words>276</Words>
  <Application>Microsoft Office PowerPoint</Application>
  <PresentationFormat>Widescreen</PresentationFormat>
  <Paragraphs>11</Paragraphs>
  <Slides>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vt:i4>
      </vt:variant>
    </vt:vector>
  </HeadingPairs>
  <TitlesOfParts>
    <vt:vector size="10" baseType="lpstr">
      <vt:lpstr>Calibri</vt:lpstr>
      <vt:lpstr>Arial</vt:lpstr>
      <vt:lpstr>Calibri Light</vt:lpstr>
      <vt:lpstr>Office Theme</vt:lpstr>
      <vt:lpstr>Hark! the herald angels sing: Glory to the new‑born King; Peace on earth, and mercy mild, God and sinners reconciled. Joyful, all ye nations rise, Join the triumph of the skies; With the angelic host proclaim, Christ is born in Bethlehem.</vt:lpstr>
      <vt:lpstr>Chorus Hark! the herald angels sing: Glory to the new‑born King.</vt:lpstr>
      <vt:lpstr>Verse 2 Christ, by highest Heaven adored, Christ the everlasting Lord, Late in time behold him come, Offspring of a virgin's womb. Veiled in flesh the Godhead see; Hail the incarnate Deity! Pleased as man with man to dwell, Jesus, our Immanuel.</vt:lpstr>
      <vt:lpstr>Chorus Hark! the herald angels sing: Glory to the new‑born King.</vt:lpstr>
      <vt:lpstr>Verse 3  Hail the Heaven‑born Prince of Peace! Hail the Sun of righteousness! Light and life to all he brings, Risen with healing in his wings. Mild he lays his glory by, Born that man no more may die, Born to raise the sons of earth, Born to give them second birth.</vt:lpstr>
      <vt:lpstr>Chorus Hark! the herald angels sing: Glory to the new‑born King.</vt:lpstr>
    </vt:vector>
  </TitlesOfParts>
  <Company>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82. Hark! the herald angels sing: Glory to the new‑born King; Peace on earth, and mercy mild, God and sinners reconciled. Joyful, all ye nations rise, Join the triumph of the skies; With the angelic host proclaim, Christ is born in Bethlehem.</dc:title>
  <dc:creator>Perth Fortress Salvos</dc:creator>
  <cp:lastModifiedBy>Narelle Wheaton</cp:lastModifiedBy>
  <cp:revision>10</cp:revision>
  <dcterms:created xsi:type="dcterms:W3CDTF">1998-12-19T03:18:10Z</dcterms:created>
  <dcterms:modified xsi:type="dcterms:W3CDTF">2023-06-06T07:28:09Z</dcterms:modified>
</cp:coreProperties>
</file>